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70" r:id="rId9"/>
    <p:sldId id="264" r:id="rId10"/>
    <p:sldId id="265" r:id="rId11"/>
    <p:sldId id="266" r:id="rId12"/>
    <p:sldId id="271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E96CD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77"/>
    <p:restoredTop sz="94652"/>
  </p:normalViewPr>
  <p:slideViewPr>
    <p:cSldViewPr snapToGrid="0" snapToObjects="1">
      <p:cViewPr varScale="1">
        <p:scale>
          <a:sx n="127" d="100"/>
          <a:sy n="127" d="100"/>
        </p:scale>
        <p:origin x="28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  <a:latin typeface="Rando Display Regular" panose="020B0003040202000003" pitchFamily="34" charset="0"/>
              </a:defRPr>
            </a:lvl1pPr>
          </a:lstStyle>
          <a:p>
            <a:r>
              <a:rPr lang="en-GB" cap="all">
                <a:ea typeface="+mj-ea"/>
                <a:cs typeface="Rando" pitchFamily="2" charset="77"/>
              </a:rPr>
              <a:t>Title name sit amet</a:t>
            </a:r>
          </a:p>
          <a:p>
            <a:r>
              <a:rPr lang="en-GB" cap="all">
                <a:ea typeface="+mj-ea"/>
                <a:cs typeface="Rando" pitchFamily="2" charset="77"/>
              </a:rPr>
              <a:t>dolor delenit 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 anchor="b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 anchor="b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6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Klaipėda University</a:t>
            </a:r>
          </a:p>
          <a:p>
            <a:r>
              <a:rPr lang="en-US" dirty="0" err="1"/>
              <a:t>Herkaus</a:t>
            </a:r>
            <a:r>
              <a:rPr lang="en-US" dirty="0"/>
              <a:t> Manto </a:t>
            </a:r>
            <a:r>
              <a:rPr lang="lt-LT" dirty="0" err="1"/>
              <a:t>str</a:t>
            </a:r>
            <a:r>
              <a:rPr lang="en-US" dirty="0"/>
              <a:t>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  <a:latin typeface="Rando Display Regular" panose="020B0003040202000003" pitchFamily="34" charset="0"/>
              </a:defRPr>
            </a:lvl1pPr>
          </a:lstStyle>
          <a:p>
            <a:r>
              <a:rPr lang="lt-LT" dirty="0" err="1"/>
              <a:t>Thank</a:t>
            </a:r>
            <a:r>
              <a:rPr lang="lt-LT" dirty="0"/>
              <a:t> </a:t>
            </a:r>
            <a:r>
              <a:rPr lang="lt-LT" dirty="0" err="1"/>
              <a:t>you</a:t>
            </a:r>
            <a:r>
              <a:rPr lang="lt-LT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 Display Regular" panose="020B0003040202000003" pitchFamily="34" charset="0"/>
          <a:ea typeface="+mj-ea"/>
          <a:cs typeface="Rando Display Regular" panose="020B00030402020000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0470" y="5038894"/>
            <a:ext cx="6943344" cy="1035658"/>
          </a:xfrm>
        </p:spPr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5353" y="2655414"/>
            <a:ext cx="6735161" cy="2152057"/>
          </a:xfrm>
        </p:spPr>
        <p:txBody>
          <a:bodyPr anchor="t"/>
          <a:lstStyle/>
          <a:p>
            <a:r>
              <a:rPr lang="en-GB" sz="5000" cap="all" dirty="0">
                <a:ea typeface="+mj-ea"/>
                <a:cs typeface="Rando" pitchFamily="2" charset="77"/>
              </a:rPr>
              <a:t>Presentation name</a:t>
            </a:r>
          </a:p>
          <a:p>
            <a:r>
              <a:rPr lang="en-GB" sz="5000" cap="all" dirty="0">
                <a:ea typeface="+mj-ea"/>
                <a:cs typeface="Rando" pitchFamily="2" charset="77"/>
              </a:rPr>
              <a:t>Title name sit </a:t>
            </a:r>
            <a:r>
              <a:rPr lang="en-GB" sz="5000" cap="all" dirty="0" err="1">
                <a:ea typeface="+mj-ea"/>
                <a:cs typeface="Rando" pitchFamily="2" charset="77"/>
              </a:rPr>
              <a:t>amet</a:t>
            </a:r>
            <a:endParaRPr lang="en-GB" sz="5000" cap="all" dirty="0"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89" y="72178"/>
            <a:ext cx="3743728" cy="22521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025E38-1C5B-BEE3-E6C4-E9913303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563" y="930079"/>
            <a:ext cx="1942570" cy="52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B91986-1D88-CCB8-5975-D694998CB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288" y="962884"/>
            <a:ext cx="1247320" cy="4901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8DD9EB-2F75-C987-BCA2-91DEBF278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12" y="2437352"/>
            <a:ext cx="2278568" cy="342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DCF7E-39EA-0B45-A15D-B44BD8724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0C8F379-0B6F-7D49-9525-ABF7C9B458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6166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60DF2F5-17E6-8F4F-9FB8-CDF2D358D6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36166" y="5249999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C544B3B-1F34-0546-B9A3-EF8466E80C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72843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E38067A-DEB8-454B-8F7D-7F0FA26B87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72843" y="5249998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E0CCDE9-6A89-F648-B432-29C141C54D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09520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383F334-21F1-1949-B727-7605990AFE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9520" y="5249998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B085A2D7-7D77-D84F-BB87-089A801916B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05696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79E1ACF-AC98-4D4E-9423-4B3AD0588C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05696" y="5249998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08FEB5B3-E7DD-E24B-8B6A-731D35383CE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4AD2B092-3C84-444C-A2C1-0735892035E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DCD5186-124D-BE4B-9F04-801FF6A9027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3D60F159-34CD-0C49-B858-AE05B51C25F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D535EC4-98D0-3B4E-BB18-15A185733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3C839C5-66D8-0043-A991-679D95C3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2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4BB7722-7164-DB46-819E-740057869C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6122" b="612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5B79737-5D41-4441-8311-97193075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7BB0F-7FBB-AF4A-8318-4E8523F70F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2B5067-422A-9141-BD79-534F1B58A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5CDBA-52A7-0342-B69C-E436D971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404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D6C8F62-CB46-CE4D-822E-2B983E080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B79737-5D41-4441-8311-97193075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7BB0F-7FBB-AF4A-8318-4E8523F70F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07B7D1-2894-5C46-B21A-84D936AB8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5CDBA-52A7-0342-B69C-E436D971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01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6B720-C3CF-2C4D-AA14-61B6D9018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5146D-33EA-3E4D-8213-C6C8F3F099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C44D7-E725-3647-848B-724417734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3C5C18-4234-474C-ACCB-65A02C6238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04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EAA9-39B7-C44B-8EDF-1260A869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 lorem </a:t>
            </a:r>
            <a:br>
              <a:rPr lang="en-GB" dirty="0"/>
            </a:br>
            <a:r>
              <a:rPr lang="en-GB" dirty="0"/>
              <a:t>ipsum long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uno</a:t>
            </a:r>
            <a:endParaRPr lang="en-US" dirty="0"/>
          </a:p>
        </p:txBody>
      </p:sp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07A81439-9833-0644-AF68-45E1F4B8E736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080080723"/>
              </p:ext>
            </p:extLst>
          </p:nvPr>
        </p:nvGraphicFramePr>
        <p:xfrm>
          <a:off x="655638" y="2327275"/>
          <a:ext cx="10337800" cy="332603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067560">
                  <a:extLst>
                    <a:ext uri="{9D8B030D-6E8A-4147-A177-3AD203B41FA5}">
                      <a16:colId xmlns:a16="http://schemas.microsoft.com/office/drawing/2014/main" val="2025229700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val="1869610375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val="1062055668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val="142108083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val="2465808895"/>
                    </a:ext>
                  </a:extLst>
                </a:gridCol>
              </a:tblGrid>
              <a:tr h="517025"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96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3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96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3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9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935562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Laoreet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dolore magna</a:t>
                      </a: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100000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Lorem ipsum dolor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Nibh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euismod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Ut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wisi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enim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917523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Aliquam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erat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60000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Sit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amet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Commodo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nostrud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Laoreet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dolor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375555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846400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617214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956131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69AB8-2388-3345-B708-2DDAB732F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D09EDF-8319-D340-A6A6-64A97C6B7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08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89" y="72178"/>
            <a:ext cx="3743728" cy="2252173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C37B2219-B974-6C4F-8BFF-D7A73290A9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7C16FD-210E-5E4F-B457-0CCF95027C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Manto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78C4E2-883A-2645-8A87-2E0495CE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717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8BAD0-1FC9-4247-99A3-30D4E085B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62664F-60D1-E94C-85D5-AD7D859932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3B8B4-BAF2-C140-9433-7B26C8B7A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2AF5E-8391-ED44-9FD6-A117BE811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32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15158D-978E-5341-B6DA-BA90B89DCF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B1B6D8-1147-324E-BEDC-47015F0A8C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1F1630-222A-764D-AEEA-0BECFE6AD6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EB3611-8B42-D14C-85AE-DB6F8F80B5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1F02D9C-4837-AB48-B493-5B1412DFE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01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36AD-2917-4845-994D-AE3560E57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D551A-B5A0-1845-9611-5830A271CC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Short subtitle dolor </a:t>
            </a:r>
            <a:br>
              <a:rPr lang="en-US" dirty="0"/>
            </a:br>
            <a:r>
              <a:rPr lang="en-US" dirty="0"/>
              <a:t>sit dolore magna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10D4A-E715-7341-B08A-A24CD1BCF5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EFCB6-F8F8-2A4E-B411-D9D2273000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Short subtitle dolor </a:t>
            </a:r>
            <a:br>
              <a:rPr lang="en-US" dirty="0"/>
            </a:br>
            <a:r>
              <a:rPr lang="en-US" dirty="0"/>
              <a:t>sit dolore magna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A8210F-ACB2-6D4C-ACCD-6521457000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B55649-4A5A-0542-8132-F023A553C9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Short subtitle dolor </a:t>
            </a:r>
            <a:br>
              <a:rPr lang="en-US" dirty="0"/>
            </a:br>
            <a:r>
              <a:rPr lang="en-US" dirty="0"/>
              <a:t>sit dolore magna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DCC0D5-F3AF-8244-AF12-92A56EC62D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51533" y="3172698"/>
            <a:ext cx="3185161" cy="2944234"/>
          </a:xfrm>
        </p:spPr>
        <p:txBody>
          <a:bodyPr>
            <a:normAutofit/>
          </a:bodyPr>
          <a:lstStyle/>
          <a:p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45E5FA2-B695-F945-BDAF-082829D5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2DEB79F-6588-B946-9DAB-7C27E0414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00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60380-E330-464F-B121-E1080040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5AF48-D245-964D-9E93-7595873C0B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4621" y="3036272"/>
            <a:ext cx="10391331" cy="3080660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30000"/>
              </a:lnSpc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</a:p>
          <a:p>
            <a:pPr lvl="0">
              <a:lnSpc>
                <a:spcPct val="130000"/>
              </a:lnSpc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145B9-27D7-6D4C-9EF1-9139E5954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E5B9D-E619-0748-9342-1944DFC84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80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5BE0D-4259-3445-9FF0-0D34AF059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64B524-AE1E-5B4B-8179-D4717A85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B0E95-D830-4549-A4D7-FD359022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fld id="{53969381-6070-C14C-AC19-9F0CCB6EE0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83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1022F-A8B6-DA46-B4A3-5F24DAFE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060D2-9F40-7C4D-AD8F-9C49AD7277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CDC27-38EB-0944-A250-771D67921E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B751D67-89AF-AE44-B6ED-5D842845070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6122" b="6122"/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8E9A1-B381-B542-886B-22485D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51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1022F-A8B6-DA46-B4A3-5F24DAFE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060D2-9F40-7C4D-AD8F-9C49AD7277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CDC27-38EB-0944-A250-771D67921E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A68AEC3-7C56-E242-BB4D-076BEE42C2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8E9A1-B381-B542-886B-22485D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8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B83CE-10DB-6244-9BE5-4704A848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04B68-E1B2-1947-928D-16C1CA1E3F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E2426-1337-B842-851D-A44CF7B147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19E53E-4BEB-C143-A750-842D063C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95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1215</Words>
  <Application>Microsoft Office PowerPoint</Application>
  <PresentationFormat>Widescreen</PresentationFormat>
  <Paragraphs>91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Rando Display Regular</vt:lpstr>
      <vt:lpstr>System Font Regular</vt:lpstr>
      <vt:lpstr>Space Grotesk</vt:lpstr>
      <vt:lpstr>Space Grotesk Medium</vt:lpstr>
      <vt:lpstr>Office Theme</vt:lpstr>
      <vt:lpstr>PowerPoint Presentation</vt:lpstr>
      <vt:lpstr>SubTitle name sit amet dolor delenit augue</vt:lpstr>
      <vt:lpstr>Subtitle name lorem ipsum long</vt:lpstr>
      <vt:lpstr>Subtitle name lorem ipsum long</vt:lpstr>
      <vt:lpstr>Subtitle name lorem ipsum long</vt:lpstr>
      <vt:lpstr>„Lorem ipsum dolor sit amet, consectetuer adipiscing sed diam“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 ipsum long amet uno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Sigita Markauskaitė</cp:lastModifiedBy>
  <cp:revision>30</cp:revision>
  <dcterms:created xsi:type="dcterms:W3CDTF">2019-07-24T07:24:43Z</dcterms:created>
  <dcterms:modified xsi:type="dcterms:W3CDTF">2024-03-21T12:12:21Z</dcterms:modified>
</cp:coreProperties>
</file>