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0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7"/>
    <p:restoredTop sz="94652"/>
  </p:normalViewPr>
  <p:slideViewPr>
    <p:cSldViewPr snapToGrid="0" snapToObjects="1">
      <p:cViewPr varScale="1">
        <p:scale>
          <a:sx n="66" d="100"/>
          <a:sy n="66" d="100"/>
        </p:scale>
        <p:origin x="82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en-GB" cap="all">
                <a:ea typeface="+mj-ea"/>
                <a:cs typeface="Rando" pitchFamily="2" charset="77"/>
              </a:rPr>
              <a:t>Title name sit amet</a:t>
            </a:r>
          </a:p>
          <a:p>
            <a:r>
              <a:rPr lang="en-GB" cap="all">
                <a:ea typeface="+mj-ea"/>
                <a:cs typeface="Rando" pitchFamily="2" charset="77"/>
              </a:rPr>
              <a:t>dolor delenit 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 anchor="b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6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Klaipėda University</a:t>
            </a:r>
          </a:p>
          <a:p>
            <a:r>
              <a:rPr lang="en-US" dirty="0" err="1"/>
              <a:t>Herkaus</a:t>
            </a:r>
            <a:r>
              <a:rPr lang="en-US" dirty="0"/>
              <a:t> Manto </a:t>
            </a:r>
            <a:r>
              <a:rPr lang="lt-LT" dirty="0" err="1"/>
              <a:t>str</a:t>
            </a:r>
            <a:r>
              <a:rPr lang="en-US" dirty="0"/>
              <a:t>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lt-LT" dirty="0" err="1"/>
              <a:t>Thank</a:t>
            </a:r>
            <a:r>
              <a:rPr lang="lt-LT" dirty="0"/>
              <a:t> </a:t>
            </a:r>
            <a:r>
              <a:rPr lang="lt-LT" dirty="0" err="1"/>
              <a:t>you</a:t>
            </a:r>
            <a:r>
              <a:rPr lang="lt-L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 Display Regular" panose="020B0003040202000003" pitchFamily="34" charset="0"/>
          <a:ea typeface="+mj-ea"/>
          <a:cs typeface="Rando Display Regular" panose="020B00030402020000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0470" y="5038894"/>
            <a:ext cx="6943344" cy="1035658"/>
          </a:xfrm>
        </p:spPr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5353" y="2655414"/>
            <a:ext cx="6735161" cy="2152057"/>
          </a:xfrm>
        </p:spPr>
        <p:txBody>
          <a:bodyPr anchor="t"/>
          <a:lstStyle/>
          <a:p>
            <a:r>
              <a:rPr lang="en-GB" sz="5000" cap="all" dirty="0">
                <a:ea typeface="+mj-ea"/>
                <a:cs typeface="Rando" pitchFamily="2" charset="77"/>
              </a:rPr>
              <a:t>Presentation name</a:t>
            </a:r>
          </a:p>
          <a:p>
            <a:r>
              <a:rPr lang="en-GB" sz="5000" cap="all" dirty="0">
                <a:ea typeface="+mj-ea"/>
                <a:cs typeface="Rando" pitchFamily="2" charset="77"/>
              </a:rPr>
              <a:t>Title name sit </a:t>
            </a:r>
            <a:r>
              <a:rPr lang="en-GB" sz="5000" cap="all" dirty="0" err="1">
                <a:ea typeface="+mj-ea"/>
                <a:cs typeface="Rando" pitchFamily="2" charset="77"/>
              </a:rPr>
              <a:t>amet</a:t>
            </a:r>
            <a:endParaRPr lang="en-GB" sz="5000" cap="all" dirty="0"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025E38-1C5B-BEE3-E6C4-E9913303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563" y="930079"/>
            <a:ext cx="1942570" cy="52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91986-1D88-CCB8-5975-D694998C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288" y="962884"/>
            <a:ext cx="1247320" cy="490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8DD9EB-2F75-C987-BCA2-91DEBF278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2" y="2437352"/>
            <a:ext cx="2278568" cy="34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CF7E-39EA-0B45-A15D-B44BD872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0C8F379-0B6F-7D49-9525-ABF7C9B45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616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60DF2F5-17E6-8F4F-9FB8-CDF2D358D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6166" y="5249999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C544B3B-1F34-0546-B9A3-EF8466E8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843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E38067A-DEB8-454B-8F7D-7F0FA26B8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843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E0CCDE9-6A89-F648-B432-29C141C54D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520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383F334-21F1-1949-B727-7605990AF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520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085A2D7-7D77-D84F-BB87-089A80191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569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79E1ACF-AC98-4D4E-9423-4B3AD0588C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05696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8FEB5B3-E7DD-E24B-8B6A-731D35383C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4AD2B092-3C84-444C-A2C1-0735892035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CD5186-124D-BE4B-9F04-801FF6A902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D60F159-34CD-0C49-B858-AE05B51C25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D535EC4-98D0-3B4E-BB18-15A18573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C839C5-66D8-0043-A991-679D95C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BB7722-7164-DB46-819E-740057869C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2B5067-422A-9141-BD79-534F1B58A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6C8F62-CB46-CE4D-822E-2B983E080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07B7D1-2894-5C46-B21A-84D936AB8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B720-C3CF-2C4D-AA14-61B6D901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146D-33EA-3E4D-8213-C6C8F3F0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44D7-E725-3647-848B-7244177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C5C18-4234-474C-ACCB-65A02C62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EAA9-39B7-C44B-8EDF-1260A869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 lorem </a:t>
            </a:r>
            <a:br>
              <a:rPr lang="en-GB" dirty="0"/>
            </a:br>
            <a:r>
              <a:rPr lang="en-GB" dirty="0"/>
              <a:t>ipsum long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uno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07A81439-9833-0644-AF68-45E1F4B8E73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080080723"/>
              </p:ext>
            </p:extLst>
          </p:nvPr>
        </p:nvGraphicFramePr>
        <p:xfrm>
          <a:off x="655638" y="2327275"/>
          <a:ext cx="10337800" cy="33260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67560">
                  <a:extLst>
                    <a:ext uri="{9D8B030D-6E8A-4147-A177-3AD203B41FA5}">
                      <a16:colId xmlns:a16="http://schemas.microsoft.com/office/drawing/2014/main" val="20252297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869610375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062055668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42108083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2465808895"/>
                    </a:ext>
                  </a:extLst>
                </a:gridCol>
              </a:tblGrid>
              <a:tr h="517025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935562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dolore magna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100000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Lorem ipsum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Nibh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euismod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Ut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wisi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enim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17523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Aliquam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erat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60000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Sit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amet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Commodo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nostrud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75555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846400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17214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5613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69AB8-2388-3345-B708-2DDAB732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9EDF-8319-D340-A6A6-64A97C6B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89" y="72178"/>
            <a:ext cx="3743728" cy="2252173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37B2219-B974-6C4F-8BFF-D7A73290A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C16FD-210E-5E4F-B457-0CCF95027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Manto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78C4E2-883A-2645-8A87-2E0495CE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7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BAD0-1FC9-4247-99A3-30D4E085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2664F-60D1-E94C-85D5-AD7D85993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3B8B4-BAF2-C140-9433-7B26C8B7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2AF5E-8391-ED44-9FD6-A117BE81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1B6D8-1147-324E-BEDC-47015F0A8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1F1630-222A-764D-AEEA-0BECFE6A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EB3611-8B42-D14C-85AE-DB6F8F80B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F02D9C-4837-AB48-B493-5B1412D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D551A-B5A0-1845-9611-5830A271C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0D4A-E715-7341-B08A-A24CD1BCF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FCB6-F8F8-2A4E-B411-D9D227300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A8210F-ACB2-6D4C-ACCD-652145700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B55649-4A5A-0542-8132-F023A553C9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DCC0D5-F3AF-8244-AF12-92A56EC62D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533" y="3172698"/>
            <a:ext cx="3185161" cy="2944234"/>
          </a:xfrm>
        </p:spPr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0380-E330-464F-B121-E1080040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5AF48-D245-964D-9E93-7595873C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21" y="3036272"/>
            <a:ext cx="10391331" cy="308066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30000"/>
              </a:lnSpc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BE0D-4259-3445-9FF0-0D34AF05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4B524-AE1E-5B4B-8179-D4717A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B0E95-D830-4549-A4D7-FD359022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751D67-89AF-AE44-B6ED-5D8428450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68AEC3-7C56-E242-BB4D-076BEE42C2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83CE-10DB-6244-9BE5-4704A848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04B68-E1B2-1947-928D-16C1CA1E3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E2426-1337-B842-851D-A44CF7B14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9E53E-4BEB-C143-A750-842D063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1215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Rando Display Regular</vt:lpstr>
      <vt:lpstr>System Font Regular</vt:lpstr>
      <vt:lpstr>Space Grotesk</vt:lpstr>
      <vt:lpstr>Space Grotesk Medium</vt:lpstr>
      <vt:lpstr>Office Theme</vt:lpstr>
      <vt:lpstr>PowerPoint Presentation</vt:lpstr>
      <vt:lpstr>SubTitle name sit amet dolor delenit augue</vt:lpstr>
      <vt:lpstr>Subtitle name lorem ipsum long</vt:lpstr>
      <vt:lpstr>Subtitle name lorem ipsum long</vt:lpstr>
      <vt:lpstr>Subtitle name lorem ipsum long</vt:lpstr>
      <vt:lpstr>„Lorem ipsum dolor sit amet, consectetuer adipiscing sed diam“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 ipsum long amet uno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Sigita Markauskaitė</cp:lastModifiedBy>
  <cp:revision>30</cp:revision>
  <dcterms:created xsi:type="dcterms:W3CDTF">2019-07-24T07:24:43Z</dcterms:created>
  <dcterms:modified xsi:type="dcterms:W3CDTF">2024-04-22T19:25:51Z</dcterms:modified>
</cp:coreProperties>
</file>