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AD25818-5BBB-850A-739C-D2CB6C28D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68F91B0-3ACF-96CA-D5E2-B0C687544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D4C3F1A-7BFC-1FB1-6DA0-DE058BB73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98F5E36-BB46-2DFA-C98B-D27E70FA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9C24CF0-EEC2-C5D7-ACD0-C3DCEBB14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0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8EB257F-49EE-895D-0668-F332DE39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11232EE-269E-6462-6F24-48330D71E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4B7637D-8BFB-9922-4A93-00A8380BE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7BE1BDF-75AC-AE00-44BD-545644D89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F141A14-90EA-D2A8-6152-959BB07BB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4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75F7AD88-7581-BD6B-4891-4F491C486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17EF1EA6-7C6B-BA39-0893-6C995D557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1842332-A798-F226-4B4A-85E152F4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8DFF341-AFE3-A5F8-A335-C48658AC2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6C7C151-0F0B-30BA-B788-F8AF6C443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0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6274DC5-ECBC-EDD1-B493-823ACDAE5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29A368F-F972-9328-6BE5-DBC33AFB8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2B7F2AA-658C-80B9-296B-721198AAC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43804B6-08A5-7130-7A13-527C8848D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7BAE790-0238-B74C-D263-39A50D02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1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1FF6F4A-D403-F74F-C97E-D94F9E00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1D49BBC-8E05-4321-28BC-E352F6C49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A322A34C-698A-7782-2976-09730C46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195982D-6D42-DEF7-AB1F-77FFB19C4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157AAE8-38EB-B1E5-7208-E7DA1DF9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6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C67BC64-96C7-BD76-BC95-8AB045B11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1B4E299-2474-635A-4967-A566F3687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58B3381-E7BE-D55A-7383-380B17C65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8A5944CD-5577-F508-2C03-F4D2C2732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B1FE738-04C1-DAC5-6550-9E872533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619C5EA-B65D-CD1D-8861-FAA5196E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3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5E88FFF-7B56-4651-2230-233BC48D7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ED1B5A7-7ACF-40B6-76DC-E75BE552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A561AB3-7171-1400-8F6C-DFA3F8BCDB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15E4890E-1422-03CE-1392-B5CFA0E77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EAB36491-BB7A-7C2C-0F66-C28FEFB7B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51593B9F-FEE9-A96E-F0A6-4EF5171D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BA4F0575-988C-3F21-62BE-2C5A2E08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7C5ADC9-69C5-5A5B-7082-1C24B329F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0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656E2AE-72F9-A41B-69CC-12AD8C88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2858999-3B58-4555-85C5-87F6F8F38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093D2432-BC53-ABA5-4E52-9A9DCB07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302B0E67-8A7B-8BBB-85F6-34E9CFF2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4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CA03DF4-A086-4571-882A-540C167FF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9EB12D0E-EAFE-4D6D-E974-714284751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908F390-2A8B-B56B-7BC8-FA53B8A3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6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AF867FA-4985-1374-7BCB-8F961F74E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F7549BE-E82F-9B38-63DE-67E527425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E7F7115-B265-21F3-8A53-56CA47B31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B10DB73-AE59-4F92-AE4F-359406F6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5CF2F6A-90F5-F3DF-B8B9-E132F2D7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D8A4028-70F2-5470-61D2-E4BD591D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3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668E2F3-C154-B73B-E62C-554E86FC1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E75E757B-92C5-1948-66E7-B98163DB5D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B7547464-580B-BED3-9762-FE38375C3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D5BE4A8-0482-47D9-C643-9499FCD4F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EB7D607-C7A9-C5CF-9B1E-450BB9B8A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492C577-D177-21EF-D90D-D65DDAA5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28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0C13BC66-8565-CAC6-DB15-C1254A83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514DAEC-C624-5E6B-41CE-F8CF0E499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5A198B9-1434-83AB-3E79-2727F4EF1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2B8C-3CD4-4184-8A7C-F1678E23D7B6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147F551-6C71-996A-D839-07CBE1C24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7A4D279-DFDD-E73C-113F-ECB1DA959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FB06C-1992-48B3-B771-D1758BDCC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4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1753725-8807-5F5F-9BF1-B282A5FD9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2871"/>
            <a:ext cx="9144000" cy="1187425"/>
          </a:xfrm>
        </p:spPr>
        <p:txBody>
          <a:bodyPr>
            <a:normAutofit/>
          </a:bodyPr>
          <a:lstStyle/>
          <a:p>
            <a:r>
              <a:rPr lang="lt-LT" sz="3600" dirty="0"/>
              <a:t>PRANEŠIMO PAVADINIMAS</a:t>
            </a:r>
            <a:endParaRPr lang="en-US" sz="3600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6F4C4B17-0679-D865-461B-4DD8F9A9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40926"/>
            <a:ext cx="9144000" cy="1116874"/>
          </a:xfrm>
        </p:spPr>
        <p:txBody>
          <a:bodyPr/>
          <a:lstStyle/>
          <a:p>
            <a:r>
              <a:rPr lang="lt-LT" dirty="0"/>
              <a:t>AUTORIAI IR JŲ AFILIACIJA</a:t>
            </a:r>
            <a:endParaRPr lang="en-US" dirty="0"/>
          </a:p>
        </p:txBody>
      </p:sp>
      <p:pic>
        <p:nvPicPr>
          <p:cNvPr id="10" name="Paveikslėlis 9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6ABAE5C1-06B1-8CF3-6D90-87D0622DC8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585" y="223838"/>
            <a:ext cx="7826829" cy="2197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aveikslėlis 10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95F9D4C4-2029-B920-26AB-0630CF96B1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" y="5921057"/>
            <a:ext cx="4191000" cy="713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aveikslėlis 11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1F606BF1-2162-5B29-A032-A8A710A4F5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380" y="5870892"/>
            <a:ext cx="1943100" cy="76327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tačiakampis 12">
            <a:extLst>
              <a:ext uri="{FF2B5EF4-FFF2-40B4-BE49-F238E27FC236}">
                <a16:creationId xmlns:a16="http://schemas.microsoft.com/office/drawing/2014/main" id="{6D87ED93-A180-8E92-8A45-62FD464EF781}"/>
              </a:ext>
            </a:extLst>
          </p:cNvPr>
          <p:cNvSpPr/>
          <p:nvPr/>
        </p:nvSpPr>
        <p:spPr>
          <a:xfrm>
            <a:off x="5865223" y="5499463"/>
            <a:ext cx="3122023" cy="111687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VIETOJE ŠIO STAČIAKAMPIO ĮDĖKITE SAVO INSTITUCIJOS LOGOTIPĄ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63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DC4E4-A43F-6F6B-E1AD-683723B2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5171" cy="1325563"/>
          </a:xfrm>
        </p:spPr>
        <p:txBody>
          <a:bodyPr/>
          <a:lstStyle/>
          <a:p>
            <a:r>
              <a:rPr lang="lt-LT" dirty="0"/>
              <a:t>ANTRAŠTĖ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353FEE-9FB6-B3E1-A869-9BB71423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VIETA TESKTUI IR PAVEIKSLAMS</a:t>
            </a:r>
            <a:endParaRPr lang="en-US" dirty="0"/>
          </a:p>
        </p:txBody>
      </p:sp>
      <p:pic>
        <p:nvPicPr>
          <p:cNvPr id="4" name="Paveikslėlis 3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2B7A31AD-6AE8-1D57-5213-C73C87476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371" y="78378"/>
            <a:ext cx="3007723" cy="844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160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DC4E4-A43F-6F6B-E1AD-683723B2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5171" cy="1325563"/>
          </a:xfrm>
        </p:spPr>
        <p:txBody>
          <a:bodyPr/>
          <a:lstStyle/>
          <a:p>
            <a:r>
              <a:rPr lang="lt-LT" dirty="0"/>
              <a:t>ANTRAŠTĖ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353FEE-9FB6-B3E1-A869-9BB71423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VIETA TESKTUI IR PAVEIKSLAMS</a:t>
            </a:r>
            <a:endParaRPr lang="en-US" dirty="0"/>
          </a:p>
        </p:txBody>
      </p:sp>
      <p:pic>
        <p:nvPicPr>
          <p:cNvPr id="4" name="Paveikslėlis 3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2B7A31AD-6AE8-1D57-5213-C73C87476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371" y="78378"/>
            <a:ext cx="3007723" cy="844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266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DC4E4-A43F-6F6B-E1AD-683723B2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5171" cy="1325563"/>
          </a:xfrm>
        </p:spPr>
        <p:txBody>
          <a:bodyPr/>
          <a:lstStyle/>
          <a:p>
            <a:r>
              <a:rPr lang="lt-LT" dirty="0"/>
              <a:t>ANTRAŠTĖ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353FEE-9FB6-B3E1-A869-9BB71423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VIETA TESKTUI IR PAVEIKSLAMS</a:t>
            </a:r>
            <a:endParaRPr lang="en-US" dirty="0"/>
          </a:p>
        </p:txBody>
      </p:sp>
      <p:pic>
        <p:nvPicPr>
          <p:cNvPr id="4" name="Paveikslėlis 3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2B7A31AD-6AE8-1D57-5213-C73C87476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371" y="78378"/>
            <a:ext cx="3007723" cy="844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35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DC4E4-A43F-6F6B-E1AD-683723B2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5171" cy="1325563"/>
          </a:xfrm>
        </p:spPr>
        <p:txBody>
          <a:bodyPr/>
          <a:lstStyle/>
          <a:p>
            <a:r>
              <a:rPr lang="lt-LT" dirty="0"/>
              <a:t>ANTRAŠTĖ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353FEE-9FB6-B3E1-A869-9BB71423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VIETA TESKTUI IR PAVEIKSLAMS</a:t>
            </a:r>
            <a:endParaRPr lang="en-US" dirty="0"/>
          </a:p>
        </p:txBody>
      </p:sp>
      <p:pic>
        <p:nvPicPr>
          <p:cNvPr id="4" name="Paveikslėlis 3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2B7A31AD-6AE8-1D57-5213-C73C87476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371" y="78378"/>
            <a:ext cx="3007723" cy="844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1953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28DC4E4-A43F-6F6B-E1AD-683723B2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175171" cy="1325563"/>
          </a:xfrm>
        </p:spPr>
        <p:txBody>
          <a:bodyPr/>
          <a:lstStyle/>
          <a:p>
            <a:r>
              <a:rPr lang="lt-LT" dirty="0"/>
              <a:t>ANTRAŠTĖ</a:t>
            </a:r>
            <a:endParaRPr lang="en-US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C353FEE-9FB6-B3E1-A869-9BB71423C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VIETA TESKTUI IR PAVEIKSLAMS</a:t>
            </a:r>
            <a:endParaRPr lang="en-US" dirty="0"/>
          </a:p>
        </p:txBody>
      </p:sp>
      <p:pic>
        <p:nvPicPr>
          <p:cNvPr id="4" name="Paveikslėlis 3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2B7A31AD-6AE8-1D57-5213-C73C87476F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371" y="78378"/>
            <a:ext cx="3007723" cy="844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223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1753725-8807-5F5F-9BF1-B282A5FD9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2871"/>
            <a:ext cx="9144000" cy="1187425"/>
          </a:xfrm>
        </p:spPr>
        <p:txBody>
          <a:bodyPr>
            <a:normAutofit/>
          </a:bodyPr>
          <a:lstStyle/>
          <a:p>
            <a:r>
              <a:rPr lang="lt-LT" sz="3600" dirty="0"/>
              <a:t>PRANEŠIMO PAVADINIMAS</a:t>
            </a:r>
            <a:endParaRPr lang="en-US" sz="3600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6F4C4B17-0679-D865-461B-4DD8F9A9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40926"/>
            <a:ext cx="9144000" cy="1116874"/>
          </a:xfrm>
        </p:spPr>
        <p:txBody>
          <a:bodyPr/>
          <a:lstStyle/>
          <a:p>
            <a:r>
              <a:rPr lang="lt-LT" dirty="0"/>
              <a:t>AUTORIAI IR JŲ AFILIACIJA</a:t>
            </a:r>
            <a:endParaRPr lang="en-US" dirty="0"/>
          </a:p>
        </p:txBody>
      </p:sp>
      <p:pic>
        <p:nvPicPr>
          <p:cNvPr id="10" name="Paveikslėlis 9" descr="Paveikslėlis, kuriame yra tekstas&#10;&#10;Automatiškai sugeneruotas aprašymas">
            <a:extLst>
              <a:ext uri="{FF2B5EF4-FFF2-40B4-BE49-F238E27FC236}">
                <a16:creationId xmlns:a16="http://schemas.microsoft.com/office/drawing/2014/main" id="{6ABAE5C1-06B1-8CF3-6D90-87D0622DC8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585" y="223838"/>
            <a:ext cx="7826829" cy="2197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aveikslėlis 10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95F9D4C4-2029-B920-26AB-0630CF96B1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" y="5921057"/>
            <a:ext cx="4191000" cy="713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aveikslėlis 11" descr="Paveikslėlis, kuriame yra žinutė&#10;&#10;Automatiškai sugeneruotas aprašymas">
            <a:extLst>
              <a:ext uri="{FF2B5EF4-FFF2-40B4-BE49-F238E27FC236}">
                <a16:creationId xmlns:a16="http://schemas.microsoft.com/office/drawing/2014/main" id="{1F606BF1-2162-5B29-A032-A8A710A4F5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380" y="5870892"/>
            <a:ext cx="1943100" cy="76327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tačiakampis 12">
            <a:extLst>
              <a:ext uri="{FF2B5EF4-FFF2-40B4-BE49-F238E27FC236}">
                <a16:creationId xmlns:a16="http://schemas.microsoft.com/office/drawing/2014/main" id="{6D87ED93-A180-8E92-8A45-62FD464EF781}"/>
              </a:ext>
            </a:extLst>
          </p:cNvPr>
          <p:cNvSpPr/>
          <p:nvPr/>
        </p:nvSpPr>
        <p:spPr>
          <a:xfrm>
            <a:off x="5865223" y="5499463"/>
            <a:ext cx="3122023" cy="111687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VIETOJE ŠIO STAČIAKAMPIO ĮDĖKITE SAVO INSTITUCIJOS LOGOTIPĄ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96829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51</Words>
  <Application>Microsoft Office PowerPoint</Application>
  <PresentationFormat>Plačiaekranė</PresentationFormat>
  <Paragraphs>16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„Office“ tema</vt:lpstr>
      <vt:lpstr>PRANEŠIMO PAVADINIMAS</vt:lpstr>
      <vt:lpstr>ANTRAŠTĖ</vt:lpstr>
      <vt:lpstr>ANTRAŠTĖ</vt:lpstr>
      <vt:lpstr>ANTRAŠTĖ</vt:lpstr>
      <vt:lpstr>ANTRAŠTĖ</vt:lpstr>
      <vt:lpstr>ANTRAŠTĖ</vt:lpstr>
      <vt:lpstr>PRANEŠIMO PAVADINIMAS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PRANEŠIMO PAVADINIMAS</dc:title>
  <dc:creator>Mykolas Simas Poškus</dc:creator>
  <cp:lastModifiedBy>Mykolas Simas Poškus</cp:lastModifiedBy>
  <cp:revision>1</cp:revision>
  <dcterms:created xsi:type="dcterms:W3CDTF">2023-03-18T13:20:05Z</dcterms:created>
  <dcterms:modified xsi:type="dcterms:W3CDTF">2023-03-18T13:30:06Z</dcterms:modified>
</cp:coreProperties>
</file>